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client/disk/2%20&#1055;&#1077;&#1076;&#1072;&#1075;&#1086;&#1075;&#1080;%2055/&#1050;&#1054;&#1053;&#1050;&#1059;&#1056;&#1057;&#1067;/23-24%20&#1059;&#1063;.&#1043;&#1054;&#1044;/&#1042;%20&#1051;&#1040;&#1041;.%20&#1046;&#1048;&#1042;&#1054;&#1049;%20&#1055;&#1056;&#1048;&#1056;&#1054;&#1044;&#1067;%20?idApp=client&amp;dialog=slider&amp;idDialog=%2Fdisk%2F2%20&#1055;&#1077;&#1076;&#1072;&#1075;&#1086;&#1075;&#1080;%2055%2F&#1050;&#1054;&#1053;&#1050;&#1059;&#1056;&#1057;&#1067;%2F23-24%20&#1059;&#1063;.&#1043;&#1054;&#1044;%2F&#1042;%20&#1051;&#1040;&#1041;.%20&#1046;&#1048;&#1042;&#1054;&#1049;%20&#1055;&#1056;&#1048;&#1056;&#1054;&#1044;&#1067;%20%2Flv_0_20240513141942.mp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client/disk/2%20&#1055;&#1077;&#1076;&#1072;&#1075;&#1086;&#1075;&#1080;%2055/&#1050;&#1054;&#1053;&#1050;&#1059;&#1056;&#1057;&#1067;/23-24%20&#1059;&#1063;.&#1043;&#1054;&#1044;/&#1042;%20&#1051;&#1040;&#1041;.%20&#1046;&#1048;&#1042;&#1054;&#1049;%20&#1055;&#1056;&#1048;&#1056;&#1054;&#1044;&#1067;%20?idApp=client&amp;dialog=slider&amp;idDialog=%2Fdisk%2F2%20&#1055;&#1077;&#1076;&#1072;&#1075;&#1086;&#1075;&#1080;%2055%2F&#1050;&#1054;&#1053;&#1050;&#1059;&#1056;&#1057;&#1067;%2F23-24%20&#1059;&#1063;.&#1043;&#1054;&#1044;%2F&#1042;%20&#1051;&#1040;&#1041;.%20&#1046;&#1048;&#1042;&#1054;&#1049;%20&#1055;&#1056;&#1048;&#1056;&#1054;&#1044;&#1067;%20%2FVID_20240513_142426_345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647689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экологический конкурс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лабиринтах живой природы»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697539" cy="2935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552" y="21999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– детский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комбинированного вида №55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229200"/>
            <a:ext cx="8700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Васильевна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Екатеринбург, 2024г.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33265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возрастная группа (воспитанники ДОУ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132856"/>
            <a:ext cx="6552728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считают, что ежи носят яблоки и грибы на спине для питания, а листья для подготовки жилища. Объясните, правда это или нет? Откуда у людей появилось это мнение?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22004" y="10527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«Юный наблюдатель»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4546160"/>
            <a:ext cx="81369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ролик ответ на вопрос от детей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https://disk.yandex.ru/client/disk/2%20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Педагоги%2055/КОНКУРСЫ/23-24%20УЧ.ГОД/В%20ЛАБ.%20ЖИВОЙ%20ПРИРОДЫ%20?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idApp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client&amp;dialog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slider&amp;idDialog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=%2Fdisk%2F2%20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Педагоги%2055%2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КОНКУРСЫ%2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F23-24%20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УЧ.ГОД%2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В%20ЛАБ.%20ЖИВОЙ%20ПРИРОДЫ%20%2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Flv_0_20240513141942.mp4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107" y="1340768"/>
            <a:ext cx="792088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арисуй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сделай аппликацию или поделку ежа, используя любую технику и материалы.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76672"/>
            <a:ext cx="2920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r="32830" b="941"/>
          <a:stretch/>
        </p:blipFill>
        <p:spPr>
          <a:xfrm rot="653007">
            <a:off x="5650910" y="3164138"/>
            <a:ext cx="3024336" cy="3165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2" r="5403" b="32086"/>
          <a:stretch/>
        </p:blipFill>
        <p:spPr>
          <a:xfrm rot="15251523">
            <a:off x="416262" y="3630253"/>
            <a:ext cx="2648437" cy="2644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052" y="2343757"/>
            <a:ext cx="8530989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используемый материал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https://disk.yandex.ru/client/disk/2%20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Педагоги%2055/КОНКУРСЫ/23-24%20УЧ.ГОД/В%20ЛАБ.%20ЖИВОЙ%20ПРИРОДЫ%20?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idApp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client&amp;dialog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slider&amp;idDialog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=%2Fdisk%2F2%20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Педагоги%2055%2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КОНКУРСЫ%2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F23-24%20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УЧ.ГОД%2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В%20ЛАБ.%20ЖИВОЙ%20ПРИРОДЫ%20%2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FVID_20240513_142426_345.mp4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344978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«Ёжики в лесу»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r="17016"/>
          <a:stretch/>
        </p:blipFill>
        <p:spPr>
          <a:xfrm>
            <a:off x="467544" y="386919"/>
            <a:ext cx="4680519" cy="3278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24233" b="2916"/>
          <a:stretch/>
        </p:blipFill>
        <p:spPr>
          <a:xfrm>
            <a:off x="3951803" y="3486986"/>
            <a:ext cx="4427992" cy="3262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28675"/>
            <a:ext cx="1952545" cy="2516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5799" y="386919"/>
            <a:ext cx="2114526" cy="19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0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t="9482" r="25609" b="5580"/>
          <a:stretch/>
        </p:blipFill>
        <p:spPr>
          <a:xfrm>
            <a:off x="4086831" y="3005427"/>
            <a:ext cx="4609948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b="9842"/>
          <a:stretch/>
        </p:blipFill>
        <p:spPr>
          <a:xfrm>
            <a:off x="611560" y="404664"/>
            <a:ext cx="3024336" cy="42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22879"/>
          <a:stretch/>
        </p:blipFill>
        <p:spPr>
          <a:xfrm>
            <a:off x="4572000" y="3212976"/>
            <a:ext cx="4350150" cy="3458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r="16825" b="5833"/>
          <a:stretch/>
        </p:blipFill>
        <p:spPr>
          <a:xfrm>
            <a:off x="179512" y="188640"/>
            <a:ext cx="4104456" cy="38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886" r="26363" b="8653"/>
          <a:stretch/>
        </p:blipFill>
        <p:spPr>
          <a:xfrm>
            <a:off x="1259632" y="1249823"/>
            <a:ext cx="67589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954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145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Елена Юрьевна</cp:lastModifiedBy>
  <cp:revision>6</cp:revision>
  <dcterms:created xsi:type="dcterms:W3CDTF">2024-05-12T13:51:42Z</dcterms:created>
  <dcterms:modified xsi:type="dcterms:W3CDTF">2024-05-13T09:32:54Z</dcterms:modified>
</cp:coreProperties>
</file>